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0" r:id="rId2"/>
  </p:sldMasterIdLst>
  <p:sldIdLst>
    <p:sldId id="262" r:id="rId3"/>
    <p:sldId id="264" r:id="rId4"/>
    <p:sldId id="266" r:id="rId5"/>
    <p:sldId id="265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36AB37-855E-4A9D-8076-38570B5C5F9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2FDFA75-0DFA-42F8-ADF5-930328194634}">
      <dgm:prSet phldrT="[Text]"/>
      <dgm:spPr/>
      <dgm:t>
        <a:bodyPr/>
        <a:lstStyle/>
        <a:p>
          <a:r>
            <a:rPr lang="en-US" dirty="0"/>
            <a:t>Dictionary of Authorities (1726-1739)</a:t>
          </a:r>
          <a:endParaRPr lang="de-DE" dirty="0"/>
        </a:p>
      </dgm:t>
    </dgm:pt>
    <dgm:pt modelId="{EB4B6415-C22A-42AB-87F8-1973C6995B37}" type="parTrans" cxnId="{12544C5E-C793-4FC4-B76B-DA353C601063}">
      <dgm:prSet/>
      <dgm:spPr/>
      <dgm:t>
        <a:bodyPr/>
        <a:lstStyle/>
        <a:p>
          <a:endParaRPr lang="de-DE"/>
        </a:p>
      </dgm:t>
    </dgm:pt>
    <dgm:pt modelId="{5DAA6BA0-0E19-4045-9849-169F78624DAE}" type="sibTrans" cxnId="{12544C5E-C793-4FC4-B76B-DA353C601063}">
      <dgm:prSet/>
      <dgm:spPr/>
      <dgm:t>
        <a:bodyPr/>
        <a:lstStyle/>
        <a:p>
          <a:endParaRPr lang="de-DE"/>
        </a:p>
      </dgm:t>
    </dgm:pt>
    <dgm:pt modelId="{4A1DEAE2-2A11-4E0E-ACAF-7CA36CA29DBF}">
      <dgm:prSet phldrT="[Text]"/>
      <dgm:spPr/>
      <dgm:t>
        <a:bodyPr/>
        <a:lstStyle/>
        <a:p>
          <a:r>
            <a:rPr lang="en-US" dirty="0"/>
            <a:t>Dictionary of Spanish Language (1817)</a:t>
          </a:r>
          <a:endParaRPr lang="de-DE" dirty="0"/>
        </a:p>
      </dgm:t>
    </dgm:pt>
    <dgm:pt modelId="{DDAFB37E-5103-40D3-97BB-755CF3F0F6A4}" type="parTrans" cxnId="{ACA6B564-9B1F-4893-AA8F-2A99A0F0EBD3}">
      <dgm:prSet/>
      <dgm:spPr/>
      <dgm:t>
        <a:bodyPr/>
        <a:lstStyle/>
        <a:p>
          <a:endParaRPr lang="de-DE"/>
        </a:p>
      </dgm:t>
    </dgm:pt>
    <dgm:pt modelId="{53FC6505-F603-413E-BC49-E602D4AFA04C}" type="sibTrans" cxnId="{ACA6B564-9B1F-4893-AA8F-2A99A0F0EBD3}">
      <dgm:prSet/>
      <dgm:spPr/>
      <dgm:t>
        <a:bodyPr/>
        <a:lstStyle/>
        <a:p>
          <a:endParaRPr lang="de-DE"/>
        </a:p>
      </dgm:t>
    </dgm:pt>
    <dgm:pt modelId="{C0BA5BD1-0C3C-4DE1-9E7C-2F41DFE9EA12}">
      <dgm:prSet phldrT="[Text]"/>
      <dgm:spPr/>
      <dgm:t>
        <a:bodyPr/>
        <a:lstStyle/>
        <a:p>
          <a:r>
            <a:rPr lang="en-US" dirty="0"/>
            <a:t>Dictionary of Spanish Language (1936-1939)</a:t>
          </a:r>
          <a:endParaRPr lang="de-DE" dirty="0"/>
        </a:p>
      </dgm:t>
    </dgm:pt>
    <dgm:pt modelId="{BFD1A87F-6122-42F0-B5C2-89AA1B5A7772}" type="parTrans" cxnId="{7FC271E8-2398-4B6B-89F1-92FE2EBB2FD0}">
      <dgm:prSet/>
      <dgm:spPr/>
      <dgm:t>
        <a:bodyPr/>
        <a:lstStyle/>
        <a:p>
          <a:endParaRPr lang="de-DE"/>
        </a:p>
      </dgm:t>
    </dgm:pt>
    <dgm:pt modelId="{4F184F9D-C6E9-4DF0-AED1-B86B635E5778}" type="sibTrans" cxnId="{7FC271E8-2398-4B6B-89F1-92FE2EBB2FD0}">
      <dgm:prSet/>
      <dgm:spPr/>
      <dgm:t>
        <a:bodyPr/>
        <a:lstStyle/>
        <a:p>
          <a:endParaRPr lang="de-DE"/>
        </a:p>
      </dgm:t>
    </dgm:pt>
    <dgm:pt modelId="{90D983E0-F93D-4D04-8421-66A9E6F1080C}">
      <dgm:prSet phldrT="[Text]"/>
      <dgm:spPr/>
      <dgm:t>
        <a:bodyPr/>
        <a:lstStyle/>
        <a:p>
          <a:r>
            <a:rPr lang="en-US" dirty="0"/>
            <a:t>Spanish Juridical Dictionary (2016)</a:t>
          </a:r>
          <a:endParaRPr lang="de-DE" dirty="0"/>
        </a:p>
      </dgm:t>
    </dgm:pt>
    <dgm:pt modelId="{9313D175-F888-4A93-A438-DF575C167FB4}" type="parTrans" cxnId="{8B8023A2-7219-4568-96E2-7C2E05DDB4A0}">
      <dgm:prSet/>
      <dgm:spPr/>
      <dgm:t>
        <a:bodyPr/>
        <a:lstStyle/>
        <a:p>
          <a:endParaRPr lang="de-DE"/>
        </a:p>
      </dgm:t>
    </dgm:pt>
    <dgm:pt modelId="{01452C7F-17BD-4B5C-BAE6-6FD867BB199B}" type="sibTrans" cxnId="{8B8023A2-7219-4568-96E2-7C2E05DDB4A0}">
      <dgm:prSet/>
      <dgm:spPr/>
      <dgm:t>
        <a:bodyPr/>
        <a:lstStyle/>
        <a:p>
          <a:endParaRPr lang="de-DE"/>
        </a:p>
      </dgm:t>
    </dgm:pt>
    <dgm:pt modelId="{45F9B72E-E2FE-41FD-BEFE-DF20C0FF80B4}">
      <dgm:prSet phldrT="[Text]"/>
      <dgm:spPr/>
      <dgm:t>
        <a:bodyPr/>
        <a:lstStyle/>
        <a:p>
          <a:r>
            <a:rPr lang="en-US" dirty="0"/>
            <a:t>THE CORPUS</a:t>
          </a:r>
          <a:endParaRPr lang="de-DE" dirty="0"/>
        </a:p>
      </dgm:t>
    </dgm:pt>
    <dgm:pt modelId="{7E7128C0-1397-4FA7-A239-A87489548532}" type="parTrans" cxnId="{65FEF9DB-4C41-426C-8E45-9A1ED2248A77}">
      <dgm:prSet/>
      <dgm:spPr/>
      <dgm:t>
        <a:bodyPr/>
        <a:lstStyle/>
        <a:p>
          <a:endParaRPr lang="de-DE"/>
        </a:p>
      </dgm:t>
    </dgm:pt>
    <dgm:pt modelId="{AE749D62-47EC-48D2-8DBB-C34CC6136762}" type="sibTrans" cxnId="{65FEF9DB-4C41-426C-8E45-9A1ED2248A77}">
      <dgm:prSet/>
      <dgm:spPr/>
      <dgm:t>
        <a:bodyPr/>
        <a:lstStyle/>
        <a:p>
          <a:endParaRPr lang="de-DE"/>
        </a:p>
      </dgm:t>
    </dgm:pt>
    <dgm:pt modelId="{9A782C0D-AD57-4E53-8A8F-A6E560CBEB26}" type="pres">
      <dgm:prSet presAssocID="{7B36AB37-855E-4A9D-8076-38570B5C5F94}" presName="diagram" presStyleCnt="0">
        <dgm:presLayoutVars>
          <dgm:dir/>
          <dgm:resizeHandles val="exact"/>
        </dgm:presLayoutVars>
      </dgm:prSet>
      <dgm:spPr/>
    </dgm:pt>
    <dgm:pt modelId="{72CC6711-EF5D-4415-825C-5F82AC128553}" type="pres">
      <dgm:prSet presAssocID="{72FDFA75-0DFA-42F8-ADF5-930328194634}" presName="node" presStyleLbl="node1" presStyleIdx="0" presStyleCnt="5">
        <dgm:presLayoutVars>
          <dgm:bulletEnabled val="1"/>
        </dgm:presLayoutVars>
      </dgm:prSet>
      <dgm:spPr/>
    </dgm:pt>
    <dgm:pt modelId="{8F646E60-873A-4578-BB7A-3CF561FCDFD1}" type="pres">
      <dgm:prSet presAssocID="{5DAA6BA0-0E19-4045-9849-169F78624DAE}" presName="sibTrans" presStyleCnt="0"/>
      <dgm:spPr/>
    </dgm:pt>
    <dgm:pt modelId="{F03639F2-9F84-43FD-BC87-FFEAD4740DFF}" type="pres">
      <dgm:prSet presAssocID="{4A1DEAE2-2A11-4E0E-ACAF-7CA36CA29DBF}" presName="node" presStyleLbl="node1" presStyleIdx="1" presStyleCnt="5">
        <dgm:presLayoutVars>
          <dgm:bulletEnabled val="1"/>
        </dgm:presLayoutVars>
      </dgm:prSet>
      <dgm:spPr/>
    </dgm:pt>
    <dgm:pt modelId="{20D295BC-F978-4307-A1D6-516952CA49CA}" type="pres">
      <dgm:prSet presAssocID="{53FC6505-F603-413E-BC49-E602D4AFA04C}" presName="sibTrans" presStyleCnt="0"/>
      <dgm:spPr/>
    </dgm:pt>
    <dgm:pt modelId="{FD9E536C-A6BA-4269-B9DF-C13AAA8061F7}" type="pres">
      <dgm:prSet presAssocID="{C0BA5BD1-0C3C-4DE1-9E7C-2F41DFE9EA12}" presName="node" presStyleLbl="node1" presStyleIdx="2" presStyleCnt="5">
        <dgm:presLayoutVars>
          <dgm:bulletEnabled val="1"/>
        </dgm:presLayoutVars>
      </dgm:prSet>
      <dgm:spPr/>
    </dgm:pt>
    <dgm:pt modelId="{0282E79D-CB2C-4D38-9EFF-701476CEA902}" type="pres">
      <dgm:prSet presAssocID="{4F184F9D-C6E9-4DF0-AED1-B86B635E5778}" presName="sibTrans" presStyleCnt="0"/>
      <dgm:spPr/>
    </dgm:pt>
    <dgm:pt modelId="{74571214-640D-49E7-84AD-24DA06B042CA}" type="pres">
      <dgm:prSet presAssocID="{90D983E0-F93D-4D04-8421-66A9E6F1080C}" presName="node" presStyleLbl="node1" presStyleIdx="3" presStyleCnt="5">
        <dgm:presLayoutVars>
          <dgm:bulletEnabled val="1"/>
        </dgm:presLayoutVars>
      </dgm:prSet>
      <dgm:spPr/>
    </dgm:pt>
    <dgm:pt modelId="{B53771EE-0716-489C-817A-BAECBD71AD13}" type="pres">
      <dgm:prSet presAssocID="{01452C7F-17BD-4B5C-BAE6-6FD867BB199B}" presName="sibTrans" presStyleCnt="0"/>
      <dgm:spPr/>
    </dgm:pt>
    <dgm:pt modelId="{DA7EF7DE-9B7C-4676-97BC-D4D09739E00E}" type="pres">
      <dgm:prSet presAssocID="{45F9B72E-E2FE-41FD-BEFE-DF20C0FF80B4}" presName="node" presStyleLbl="node1" presStyleIdx="4" presStyleCnt="5">
        <dgm:presLayoutVars>
          <dgm:bulletEnabled val="1"/>
        </dgm:presLayoutVars>
      </dgm:prSet>
      <dgm:spPr/>
    </dgm:pt>
  </dgm:ptLst>
  <dgm:cxnLst>
    <dgm:cxn modelId="{4B0BFE31-46F6-4B30-B131-21B92FE2F475}" type="presOf" srcId="{72FDFA75-0DFA-42F8-ADF5-930328194634}" destId="{72CC6711-EF5D-4415-825C-5F82AC128553}" srcOrd="0" destOrd="0" presId="urn:microsoft.com/office/officeart/2005/8/layout/default"/>
    <dgm:cxn modelId="{CAB3E53F-6E0B-4A4C-88A9-EBCFE1779B5E}" type="presOf" srcId="{4A1DEAE2-2A11-4E0E-ACAF-7CA36CA29DBF}" destId="{F03639F2-9F84-43FD-BC87-FFEAD4740DFF}" srcOrd="0" destOrd="0" presId="urn:microsoft.com/office/officeart/2005/8/layout/default"/>
    <dgm:cxn modelId="{12544C5E-C793-4FC4-B76B-DA353C601063}" srcId="{7B36AB37-855E-4A9D-8076-38570B5C5F94}" destId="{72FDFA75-0DFA-42F8-ADF5-930328194634}" srcOrd="0" destOrd="0" parTransId="{EB4B6415-C22A-42AB-87F8-1973C6995B37}" sibTransId="{5DAA6BA0-0E19-4045-9849-169F78624DAE}"/>
    <dgm:cxn modelId="{E75CAB42-D893-4067-B1C6-178EC3EAC778}" type="presOf" srcId="{45F9B72E-E2FE-41FD-BEFE-DF20C0FF80B4}" destId="{DA7EF7DE-9B7C-4676-97BC-D4D09739E00E}" srcOrd="0" destOrd="0" presId="urn:microsoft.com/office/officeart/2005/8/layout/default"/>
    <dgm:cxn modelId="{ACA6B564-9B1F-4893-AA8F-2A99A0F0EBD3}" srcId="{7B36AB37-855E-4A9D-8076-38570B5C5F94}" destId="{4A1DEAE2-2A11-4E0E-ACAF-7CA36CA29DBF}" srcOrd="1" destOrd="0" parTransId="{DDAFB37E-5103-40D3-97BB-755CF3F0F6A4}" sibTransId="{53FC6505-F603-413E-BC49-E602D4AFA04C}"/>
    <dgm:cxn modelId="{BF14D678-D877-4757-A12C-09A4BAAEF3B6}" type="presOf" srcId="{C0BA5BD1-0C3C-4DE1-9E7C-2F41DFE9EA12}" destId="{FD9E536C-A6BA-4269-B9DF-C13AAA8061F7}" srcOrd="0" destOrd="0" presId="urn:microsoft.com/office/officeart/2005/8/layout/default"/>
    <dgm:cxn modelId="{959B198F-9A42-4C20-BA9E-F22AA432E8A9}" type="presOf" srcId="{7B36AB37-855E-4A9D-8076-38570B5C5F94}" destId="{9A782C0D-AD57-4E53-8A8F-A6E560CBEB26}" srcOrd="0" destOrd="0" presId="urn:microsoft.com/office/officeart/2005/8/layout/default"/>
    <dgm:cxn modelId="{8B8023A2-7219-4568-96E2-7C2E05DDB4A0}" srcId="{7B36AB37-855E-4A9D-8076-38570B5C5F94}" destId="{90D983E0-F93D-4D04-8421-66A9E6F1080C}" srcOrd="3" destOrd="0" parTransId="{9313D175-F888-4A93-A438-DF575C167FB4}" sibTransId="{01452C7F-17BD-4B5C-BAE6-6FD867BB199B}"/>
    <dgm:cxn modelId="{65FEF9DB-4C41-426C-8E45-9A1ED2248A77}" srcId="{7B36AB37-855E-4A9D-8076-38570B5C5F94}" destId="{45F9B72E-E2FE-41FD-BEFE-DF20C0FF80B4}" srcOrd="4" destOrd="0" parTransId="{7E7128C0-1397-4FA7-A239-A87489548532}" sibTransId="{AE749D62-47EC-48D2-8DBB-C34CC6136762}"/>
    <dgm:cxn modelId="{19D89EE7-F4B1-472B-A99C-22A400289FDA}" type="presOf" srcId="{90D983E0-F93D-4D04-8421-66A9E6F1080C}" destId="{74571214-640D-49E7-84AD-24DA06B042CA}" srcOrd="0" destOrd="0" presId="urn:microsoft.com/office/officeart/2005/8/layout/default"/>
    <dgm:cxn modelId="{7FC271E8-2398-4B6B-89F1-92FE2EBB2FD0}" srcId="{7B36AB37-855E-4A9D-8076-38570B5C5F94}" destId="{C0BA5BD1-0C3C-4DE1-9E7C-2F41DFE9EA12}" srcOrd="2" destOrd="0" parTransId="{BFD1A87F-6122-42F0-B5C2-89AA1B5A7772}" sibTransId="{4F184F9D-C6E9-4DF0-AED1-B86B635E5778}"/>
    <dgm:cxn modelId="{4AB81F6D-628E-4D58-B329-B231C577E598}" type="presParOf" srcId="{9A782C0D-AD57-4E53-8A8F-A6E560CBEB26}" destId="{72CC6711-EF5D-4415-825C-5F82AC128553}" srcOrd="0" destOrd="0" presId="urn:microsoft.com/office/officeart/2005/8/layout/default"/>
    <dgm:cxn modelId="{7F89D8E8-46FA-4EC4-85F9-4A92B5AAEAB2}" type="presParOf" srcId="{9A782C0D-AD57-4E53-8A8F-A6E560CBEB26}" destId="{8F646E60-873A-4578-BB7A-3CF561FCDFD1}" srcOrd="1" destOrd="0" presId="urn:microsoft.com/office/officeart/2005/8/layout/default"/>
    <dgm:cxn modelId="{F1DB5B52-75C9-4AF9-9CD9-CDA8BD6502B2}" type="presParOf" srcId="{9A782C0D-AD57-4E53-8A8F-A6E560CBEB26}" destId="{F03639F2-9F84-43FD-BC87-FFEAD4740DFF}" srcOrd="2" destOrd="0" presId="urn:microsoft.com/office/officeart/2005/8/layout/default"/>
    <dgm:cxn modelId="{A0665A38-4583-4E23-868B-362CE5102302}" type="presParOf" srcId="{9A782C0D-AD57-4E53-8A8F-A6E560CBEB26}" destId="{20D295BC-F978-4307-A1D6-516952CA49CA}" srcOrd="3" destOrd="0" presId="urn:microsoft.com/office/officeart/2005/8/layout/default"/>
    <dgm:cxn modelId="{7007A177-FF02-4346-9318-E5A691E381A1}" type="presParOf" srcId="{9A782C0D-AD57-4E53-8A8F-A6E560CBEB26}" destId="{FD9E536C-A6BA-4269-B9DF-C13AAA8061F7}" srcOrd="4" destOrd="0" presId="urn:microsoft.com/office/officeart/2005/8/layout/default"/>
    <dgm:cxn modelId="{FB73E8B3-ABFC-4E98-A999-4029B7B50C7B}" type="presParOf" srcId="{9A782C0D-AD57-4E53-8A8F-A6E560CBEB26}" destId="{0282E79D-CB2C-4D38-9EFF-701476CEA902}" srcOrd="5" destOrd="0" presId="urn:microsoft.com/office/officeart/2005/8/layout/default"/>
    <dgm:cxn modelId="{DDBD0F4A-AD8A-4DB7-945C-580A8DCF00F1}" type="presParOf" srcId="{9A782C0D-AD57-4E53-8A8F-A6E560CBEB26}" destId="{74571214-640D-49E7-84AD-24DA06B042CA}" srcOrd="6" destOrd="0" presId="urn:microsoft.com/office/officeart/2005/8/layout/default"/>
    <dgm:cxn modelId="{31C93C2E-3D76-4D9F-8380-48AF1B56F763}" type="presParOf" srcId="{9A782C0D-AD57-4E53-8A8F-A6E560CBEB26}" destId="{B53771EE-0716-489C-817A-BAECBD71AD13}" srcOrd="7" destOrd="0" presId="urn:microsoft.com/office/officeart/2005/8/layout/default"/>
    <dgm:cxn modelId="{A49AF59A-4D64-4E77-A102-AF02AEECBC89}" type="presParOf" srcId="{9A782C0D-AD57-4E53-8A8F-A6E560CBEB26}" destId="{DA7EF7DE-9B7C-4676-97BC-D4D09739E00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CC6711-EF5D-4415-825C-5F82AC128553}">
      <dsp:nvSpPr>
        <dsp:cNvPr id="0" name=""/>
        <dsp:cNvSpPr/>
      </dsp:nvSpPr>
      <dsp:spPr>
        <a:xfrm>
          <a:off x="1221978" y="2645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Dictionary of Authorities (1726-1739)</a:t>
          </a:r>
          <a:endParaRPr lang="de-DE" sz="2700" kern="1200" dirty="0"/>
        </a:p>
      </dsp:txBody>
      <dsp:txXfrm>
        <a:off x="1221978" y="2645"/>
        <a:ext cx="2706687" cy="1624012"/>
      </dsp:txXfrm>
    </dsp:sp>
    <dsp:sp modelId="{F03639F2-9F84-43FD-BC87-FFEAD4740DFF}">
      <dsp:nvSpPr>
        <dsp:cNvPr id="0" name=""/>
        <dsp:cNvSpPr/>
      </dsp:nvSpPr>
      <dsp:spPr>
        <a:xfrm>
          <a:off x="4199334" y="2645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Dictionary of Spanish Language (1817)</a:t>
          </a:r>
          <a:endParaRPr lang="de-DE" sz="2700" kern="1200" dirty="0"/>
        </a:p>
      </dsp:txBody>
      <dsp:txXfrm>
        <a:off x="4199334" y="2645"/>
        <a:ext cx="2706687" cy="1624012"/>
      </dsp:txXfrm>
    </dsp:sp>
    <dsp:sp modelId="{FD9E536C-A6BA-4269-B9DF-C13AAA8061F7}">
      <dsp:nvSpPr>
        <dsp:cNvPr id="0" name=""/>
        <dsp:cNvSpPr/>
      </dsp:nvSpPr>
      <dsp:spPr>
        <a:xfrm>
          <a:off x="1221978" y="1897327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Dictionary of Spanish Language (1936-1939)</a:t>
          </a:r>
          <a:endParaRPr lang="de-DE" sz="2700" kern="1200" dirty="0"/>
        </a:p>
      </dsp:txBody>
      <dsp:txXfrm>
        <a:off x="1221978" y="1897327"/>
        <a:ext cx="2706687" cy="1624012"/>
      </dsp:txXfrm>
    </dsp:sp>
    <dsp:sp modelId="{74571214-640D-49E7-84AD-24DA06B042CA}">
      <dsp:nvSpPr>
        <dsp:cNvPr id="0" name=""/>
        <dsp:cNvSpPr/>
      </dsp:nvSpPr>
      <dsp:spPr>
        <a:xfrm>
          <a:off x="4199334" y="1897327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Spanish Juridical Dictionary (2016)</a:t>
          </a:r>
          <a:endParaRPr lang="de-DE" sz="2700" kern="1200" dirty="0"/>
        </a:p>
      </dsp:txBody>
      <dsp:txXfrm>
        <a:off x="4199334" y="1897327"/>
        <a:ext cx="2706687" cy="1624012"/>
      </dsp:txXfrm>
    </dsp:sp>
    <dsp:sp modelId="{DA7EF7DE-9B7C-4676-97BC-D4D09739E00E}">
      <dsp:nvSpPr>
        <dsp:cNvPr id="0" name=""/>
        <dsp:cNvSpPr/>
      </dsp:nvSpPr>
      <dsp:spPr>
        <a:xfrm>
          <a:off x="2710656" y="3792008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THE CORPUS</a:t>
          </a:r>
          <a:endParaRPr lang="de-DE" sz="2700" kern="1200" dirty="0"/>
        </a:p>
      </dsp:txBody>
      <dsp:txXfrm>
        <a:off x="2710656" y="3792008"/>
        <a:ext cx="2706687" cy="1624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8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60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8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64086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64243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580119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33478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454155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937496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967538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2666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04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589249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1016145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799864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521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1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78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94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0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9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5643D-ECE7-4CCE-BCBE-2176C78C1905}" type="datetimeFigureOut">
              <a:rPr lang="sr-Latn-RS" smtClean="0"/>
              <a:t>7.12.2018.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93FA7-1AF3-411B-BBC2-6FD48FC53E5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39455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0640" y="1215662"/>
            <a:ext cx="10515600" cy="1325563"/>
          </a:xfrm>
        </p:spPr>
        <p:txBody>
          <a:bodyPr>
            <a:normAutofit/>
          </a:bodyPr>
          <a:lstStyle/>
          <a:p>
            <a:r>
              <a:rPr lang="en-GB" b="1" i="1" dirty="0">
                <a:solidFill>
                  <a:srgbClr val="002060"/>
                </a:solidFill>
              </a:rPr>
              <a:t>Spanish Legal Terms Through Time: Digitization</a:t>
            </a:r>
            <a:endParaRPr lang="es-E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8660" y="4286605"/>
            <a:ext cx="45186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Marija </a:t>
            </a:r>
            <a:r>
              <a:rPr kumimoji="0" lang="sr-Latn-R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Žarković </a:t>
            </a:r>
            <a:br>
              <a:rPr kumimoji="0" lang="sr-Latn-R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</a:br>
            <a:br>
              <a:rPr kumimoji="0" lang="sr-Latn-R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European Master in Lexicography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644" y="3970962"/>
            <a:ext cx="4171673" cy="180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94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44F3C-4FC8-4818-9B5F-28725DCA8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" y="0"/>
            <a:ext cx="6514181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DF1BEA-7039-44E3-8A4F-706CC7C6F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04508D-4C6B-41E8-8CE2-243B4C1983C8}"/>
              </a:ext>
            </a:extLst>
          </p:cNvPr>
          <p:cNvSpPr txBox="1"/>
          <p:nvPr/>
        </p:nvSpPr>
        <p:spPr>
          <a:xfrm>
            <a:off x="8401050" y="86866"/>
            <a:ext cx="340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HTML file</a:t>
            </a:r>
            <a:endParaRPr lang="de-DE" sz="3200" b="1" dirty="0">
              <a:solidFill>
                <a:schemeClr val="bg2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3579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2C4DE9-DCB1-4E1B-82D2-C0F92BAAF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A1FD9-AAC8-4206-8B68-2F0623989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" y="0"/>
            <a:ext cx="75996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711646-54F0-4058-A6EC-3D6D84901556}"/>
              </a:ext>
            </a:extLst>
          </p:cNvPr>
          <p:cNvSpPr txBox="1"/>
          <p:nvPr/>
        </p:nvSpPr>
        <p:spPr>
          <a:xfrm>
            <a:off x="8562847" y="228600"/>
            <a:ext cx="3139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200" b="1" dirty="0">
                <a:solidFill>
                  <a:srgbClr val="ACCBF9">
                    <a:lumMod val="50000"/>
                  </a:srgbClr>
                </a:solidFill>
                <a:highlight>
                  <a:srgbClr val="FFFF00"/>
                </a:highlight>
              </a:rPr>
              <a:t>HTML file</a:t>
            </a:r>
            <a:endParaRPr lang="de-DE" sz="3200" b="1" dirty="0">
              <a:solidFill>
                <a:srgbClr val="ACCBF9">
                  <a:lumMod val="50000"/>
                </a:srgb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27979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D8D27F-2BB1-4AEB-A642-7B2546829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84" y="80495"/>
            <a:ext cx="6762496" cy="66970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C2DE78-7886-4432-A940-A43A93F69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210276-BBF8-48AD-9194-35C12335A38E}"/>
              </a:ext>
            </a:extLst>
          </p:cNvPr>
          <p:cNvSpPr txBox="1"/>
          <p:nvPr/>
        </p:nvSpPr>
        <p:spPr>
          <a:xfrm>
            <a:off x="7609840" y="254000"/>
            <a:ext cx="4307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200" b="1" dirty="0">
                <a:solidFill>
                  <a:srgbClr val="ACCBF9">
                    <a:lumMod val="50000"/>
                  </a:srgbClr>
                </a:solidFill>
                <a:highlight>
                  <a:srgbClr val="FFFF00"/>
                </a:highlight>
              </a:rPr>
              <a:t>HTML file</a:t>
            </a:r>
            <a:endParaRPr lang="de-DE" sz="3200" b="1" dirty="0">
              <a:solidFill>
                <a:srgbClr val="ACCBF9">
                  <a:lumMod val="50000"/>
                </a:srgb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34887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6862E8-9F90-48A7-817C-37E45B2FF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CD1EBD-595F-4725-B7C8-72EE59E71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64" y="0"/>
            <a:ext cx="724822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32FFAF-A6E7-4ED9-A7B0-7CCDA82301F3}"/>
              </a:ext>
            </a:extLst>
          </p:cNvPr>
          <p:cNvSpPr txBox="1"/>
          <p:nvPr/>
        </p:nvSpPr>
        <p:spPr>
          <a:xfrm>
            <a:off x="8605520" y="365760"/>
            <a:ext cx="337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200" b="1" dirty="0">
                <a:solidFill>
                  <a:srgbClr val="ACCBF9">
                    <a:lumMod val="50000"/>
                  </a:srgbClr>
                </a:solidFill>
                <a:highlight>
                  <a:srgbClr val="FFFF00"/>
                </a:highlight>
              </a:rPr>
              <a:t>HTML file</a:t>
            </a:r>
            <a:endParaRPr lang="de-DE" sz="3200" b="1" dirty="0">
              <a:solidFill>
                <a:srgbClr val="ACCBF9">
                  <a:lumMod val="50000"/>
                </a:srgb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45002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1626" cy="68585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C6BCCFA-5A3B-4C3D-8595-0D7F8074F3CF}"/>
              </a:ext>
            </a:extLst>
          </p:cNvPr>
          <p:cNvSpPr/>
          <p:nvPr/>
        </p:nvSpPr>
        <p:spPr>
          <a:xfrm>
            <a:off x="2981325" y="125130"/>
            <a:ext cx="6096000" cy="149335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de-DE" sz="3200" b="0" i="0" u="none" strike="noStrike" kern="0" cap="none" spc="0" normalizeH="0" baseline="0" noProof="0" dirty="0">
                <a:ln>
                  <a:noFill/>
                </a:ln>
                <a:solidFill>
                  <a:srgbClr val="ACCBF9">
                    <a:lumMod val="75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altLang="de-DE" sz="3200" b="0" i="1" u="none" strike="noStrike" kern="0" cap="none" spc="0" normalizeH="0" baseline="0" noProof="0" dirty="0">
                <a:ln>
                  <a:noFill/>
                </a:ln>
                <a:solidFill>
                  <a:srgbClr val="ACCBF9">
                    <a:lumMod val="50000"/>
                  </a:srgbClr>
                </a:solidFill>
                <a:effectLst/>
                <a:uLnTx/>
                <a:uFillTx/>
              </a:rPr>
              <a:t>The Dictionary of Authorities</a:t>
            </a: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de-DE" sz="3200" b="0" i="0" u="none" strike="noStrike" kern="0" cap="none" spc="0" normalizeH="0" baseline="0" noProof="0" dirty="0">
                <a:ln>
                  <a:noFill/>
                </a:ln>
                <a:solidFill>
                  <a:srgbClr val="ACCBF9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en-US" altLang="de-DE" sz="3200" b="0" i="0" u="none" strike="noStrike" kern="0" cap="none" spc="0" normalizeH="0" baseline="0" noProof="0" dirty="0">
                <a:ln>
                  <a:noFill/>
                </a:ln>
                <a:solidFill>
                  <a:srgbClr val="ACCBF9">
                    <a:lumMod val="75000"/>
                  </a:srgbClr>
                </a:solidFill>
                <a:effectLst/>
                <a:uLnTx/>
                <a:uFillTx/>
              </a:rPr>
              <a:t>1726 - 1739 </a:t>
            </a:r>
            <a:endParaRPr kumimoji="0" lang="de-DE" altLang="de-DE" sz="3200" b="0" i="0" u="none" strike="noStrike" kern="0" cap="none" spc="0" normalizeH="0" baseline="0" noProof="0" dirty="0">
              <a:ln>
                <a:noFill/>
              </a:ln>
              <a:solidFill>
                <a:srgbClr val="ACCBF9">
                  <a:lumMod val="75000"/>
                </a:srgbClr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8DDB1-B70C-4EA1-9654-692645BD9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079" y="1950412"/>
            <a:ext cx="4509279" cy="452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24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B781A7-DDDC-40AE-B638-17DC5A0A1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4"/>
            <a:ext cx="481626" cy="68585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D73FE-DC4B-46A7-A97E-1C5306787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26" y="1625589"/>
            <a:ext cx="11513804" cy="318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78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Box 3">
            <a:extLst>
              <a:ext uri="{FF2B5EF4-FFF2-40B4-BE49-F238E27FC236}">
                <a16:creationId xmlns:a16="http://schemas.microsoft.com/office/drawing/2014/main" id="{C6146A5B-71C3-469D-8F22-393A98DF1D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0775" y="1574801"/>
            <a:ext cx="2286000" cy="501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de-DE" sz="2000" i="1" dirty="0">
                <a:solidFill>
                  <a:schemeClr val="bg2">
                    <a:lumMod val="75000"/>
                  </a:schemeClr>
                </a:solidFill>
              </a:rPr>
              <a:t>Edition	 Year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de-DE" sz="20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1	1780 	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2	1783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3	1791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4	1803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5	</a:t>
            </a:r>
            <a:r>
              <a:rPr lang="en-US" altLang="de-DE" sz="2000" b="1" dirty="0">
                <a:solidFill>
                  <a:schemeClr val="bg2">
                    <a:lumMod val="75000"/>
                  </a:schemeClr>
                </a:solidFill>
              </a:rPr>
              <a:t>1817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6	1822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7	1832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8	1837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9	1843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de-DE" sz="2000" dirty="0"/>
              <a:t>10	1852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11	1869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12	1884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de-DE" sz="2000" dirty="0"/>
          </a:p>
          <a:p>
            <a:pPr>
              <a:spcBef>
                <a:spcPct val="0"/>
              </a:spcBef>
              <a:buFontTx/>
              <a:buNone/>
            </a:pPr>
            <a:endParaRPr lang="en-US" altLang="de-DE" sz="2000" dirty="0"/>
          </a:p>
        </p:txBody>
      </p:sp>
      <p:sp>
        <p:nvSpPr>
          <p:cNvPr id="9221" name="TextBox 5">
            <a:extLst>
              <a:ext uri="{FF2B5EF4-FFF2-40B4-BE49-F238E27FC236}">
                <a16:creationId xmlns:a16="http://schemas.microsoft.com/office/drawing/2014/main" id="{D977F04B-6177-4FEA-B8D4-979EE4ABC8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4225" y="1577977"/>
            <a:ext cx="2895600" cy="409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de-DE" sz="2000" i="1" dirty="0">
                <a:solidFill>
                  <a:schemeClr val="bg2">
                    <a:lumMod val="75000"/>
                  </a:schemeClr>
                </a:solidFill>
              </a:rPr>
              <a:t>Edition   Year</a:t>
            </a:r>
            <a:endParaRPr lang="de-DE" altLang="de-DE" sz="2000" i="1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endParaRPr lang="de-DE" altLang="de-DE" sz="2000" dirty="0"/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13	1899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14	1914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15	1925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16</a:t>
            </a:r>
            <a:r>
              <a:rPr lang="de-DE" altLang="de-DE" sz="2000" b="1" dirty="0"/>
              <a:t>	</a:t>
            </a:r>
            <a:r>
              <a:rPr lang="de-DE" altLang="de-DE" sz="2000" b="1" dirty="0">
                <a:solidFill>
                  <a:schemeClr val="bg2">
                    <a:lumMod val="75000"/>
                  </a:schemeClr>
                </a:solidFill>
              </a:rPr>
              <a:t>1936/1939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17	1947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18	1956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19	1970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20	1984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21	1992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22	2001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2000" dirty="0"/>
              <a:t>23	2014</a:t>
            </a:r>
          </a:p>
        </p:txBody>
      </p:sp>
      <p:sp>
        <p:nvSpPr>
          <p:cNvPr id="9222" name="TextBox 6">
            <a:extLst>
              <a:ext uri="{FF2B5EF4-FFF2-40B4-BE49-F238E27FC236}">
                <a16:creationId xmlns:a16="http://schemas.microsoft.com/office/drawing/2014/main" id="{34A7757E-917F-4FFF-AC80-AE41A10976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373064"/>
            <a:ext cx="76200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de-DE" sz="2800" dirty="0">
                <a:solidFill>
                  <a:schemeClr val="bg2">
                    <a:lumMod val="50000"/>
                  </a:schemeClr>
                </a:solidFill>
              </a:rPr>
              <a:t>Editions of the </a:t>
            </a:r>
            <a:r>
              <a:rPr lang="es-ES" altLang="de-DE" sz="2800" i="1" dirty="0">
                <a:solidFill>
                  <a:schemeClr val="bg2">
                    <a:lumMod val="50000"/>
                  </a:schemeClr>
                </a:solidFill>
              </a:rPr>
              <a:t>Diccionario de la lengua española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41983E-79A3-4685-BE2A-4F79DA18C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4"/>
            <a:ext cx="481626" cy="68585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2ECC9C-6931-4C51-8BAB-85A167CE1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825" y="2047875"/>
            <a:ext cx="4324350" cy="44597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542415-5197-41EB-9C14-88101A75486A}"/>
              </a:ext>
            </a:extLst>
          </p:cNvPr>
          <p:cNvSpPr txBox="1"/>
          <p:nvPr/>
        </p:nvSpPr>
        <p:spPr>
          <a:xfrm>
            <a:off x="2914650" y="350371"/>
            <a:ext cx="6743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		Spanish Juridical Dictionary</a:t>
            </a:r>
          </a:p>
          <a:p>
            <a:pPr algn="ctr"/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2016</a:t>
            </a:r>
            <a:endParaRPr lang="de-DE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D9B98A-DE70-492C-BD2B-FD8CA00E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00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565C197-9798-49C8-95A8-26A1684CF8DF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7BA00661-85EE-4536-B99D-6A2CEFD851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4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EA56F8-425B-485C-A57E-6D4CD0BAE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5" y="1271282"/>
            <a:ext cx="4205529" cy="531773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25ED7A-3894-4270-847E-75DD7E7A0A35}"/>
              </a:ext>
            </a:extLst>
          </p:cNvPr>
          <p:cNvSpPr txBox="1"/>
          <p:nvPr/>
        </p:nvSpPr>
        <p:spPr>
          <a:xfrm>
            <a:off x="3857625" y="108016"/>
            <a:ext cx="6791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Compiling a teiCorpus</a:t>
            </a:r>
            <a:endParaRPr lang="de-DE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6465F-635A-47AA-ABE3-3A40F3DFA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61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7C1E6D-FCF7-4524-B1F7-BC0FA6B5A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24" y="0"/>
            <a:ext cx="996155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86F33C-86C7-4589-B689-840C144C218A}"/>
              </a:ext>
            </a:extLst>
          </p:cNvPr>
          <p:cNvSpPr txBox="1"/>
          <p:nvPr/>
        </p:nvSpPr>
        <p:spPr>
          <a:xfrm>
            <a:off x="9801225" y="142875"/>
            <a:ext cx="2295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rPr>
              <a:t>THE TEI STRUCTURE</a:t>
            </a:r>
            <a:endParaRPr lang="de-DE" sz="2800" b="1" dirty="0">
              <a:solidFill>
                <a:schemeClr val="bg2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5FFF9-9AC8-40E8-BE0A-A0D07C9F1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54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C60440-6457-4295-9DFB-806D9E470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158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4675BF-76C7-4ED4-8B7D-5003CC1563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84" y="233680"/>
            <a:ext cx="11364911" cy="62111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798588-F0FE-45F2-85AB-D54CDA9F0267}"/>
              </a:ext>
            </a:extLst>
          </p:cNvPr>
          <p:cNvSpPr txBox="1"/>
          <p:nvPr/>
        </p:nvSpPr>
        <p:spPr>
          <a:xfrm>
            <a:off x="9096216" y="233680"/>
            <a:ext cx="254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b="1" dirty="0">
                <a:solidFill>
                  <a:srgbClr val="ACCBF9">
                    <a:lumMod val="50000"/>
                  </a:srgbClr>
                </a:solidFill>
                <a:highlight>
                  <a:srgbClr val="FFFF00"/>
                </a:highlight>
              </a:rPr>
              <a:t>THE XSLT</a:t>
            </a:r>
            <a:endParaRPr lang="de-DE" sz="4000" b="1" dirty="0">
              <a:solidFill>
                <a:srgbClr val="ACCBF9">
                  <a:lumMod val="50000"/>
                </a:srgb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27338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</Words>
  <Application>Microsoft Office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1_Office Theme</vt:lpstr>
      <vt:lpstr>Spanish Legal Terms Through Time: Digitization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Marija Zarkovic</dc:creator>
  <cp:lastModifiedBy>Marija Zarkovic</cp:lastModifiedBy>
  <cp:revision>14</cp:revision>
  <dcterms:created xsi:type="dcterms:W3CDTF">2018-12-06T15:15:33Z</dcterms:created>
  <dcterms:modified xsi:type="dcterms:W3CDTF">2018-12-07T06:30:07Z</dcterms:modified>
</cp:coreProperties>
</file>

<file path=docProps/thumbnail.jpeg>
</file>